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20" r:id="rId5"/>
    <p:sldId id="469" r:id="rId6"/>
    <p:sldId id="494" r:id="rId7"/>
    <p:sldId id="487" r:id="rId8"/>
    <p:sldId id="484" r:id="rId9"/>
    <p:sldId id="480" r:id="rId10"/>
    <p:sldId id="488" r:id="rId11"/>
    <p:sldId id="489" r:id="rId12"/>
    <p:sldId id="490" r:id="rId13"/>
    <p:sldId id="491" r:id="rId14"/>
    <p:sldId id="492" r:id="rId15"/>
    <p:sldId id="493" r:id="rId16"/>
    <p:sldId id="344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6416" autoAdjust="0"/>
  </p:normalViewPr>
  <p:slideViewPr>
    <p:cSldViewPr snapToGrid="0" snapToObjects="1">
      <p:cViewPr>
        <p:scale>
          <a:sx n="49" d="100"/>
          <a:sy n="49" d="100"/>
        </p:scale>
        <p:origin x="-1986" y="-5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BFD2127-1DD0-4B1C-AE1D-B9223ECE8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0DF8BD4-DECF-4D02-A1E3-9D034CF13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534510-8461-4529-BB6D-01894D137813}" type="datetimeFigureOut">
              <a:rPr lang="en-US"/>
              <a:pPr>
                <a:defRPr/>
              </a:pPr>
              <a:t>2/18/2026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8BD74EA-3DDF-46AA-AC96-E73876F538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4D5DAB-BB35-4F1B-B462-2456E34ED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4EB8C0-AF46-4C96-9BC6-63BA89EC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5888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3FC0C31-9E00-45F1-B30B-C23A5AF3D4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C648C89-D5E2-4611-8D5B-9484C45C03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696409-7F7D-43F2-9732-48A2D5B414AC}" type="datetimeFigureOut">
              <a:rPr lang="en-US"/>
              <a:pPr>
                <a:defRPr/>
              </a:pPr>
              <a:t>2/18/2026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77343F55-1098-44F3-9203-B6E0C1F473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444548F3-D109-401B-8D6B-D5C1235F4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3868FD-3E79-48D2-B675-544298A40E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889DBD-4006-4219-A52A-406F0374E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BB69CE-DEC6-4027-AADD-2B05FFA6C4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8433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B4C64285-6CF8-4A98-AAA1-C0E211F22F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EAA6B408-FEF3-4DF7-AFED-F77C60895A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095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D1E39E12-7BCA-4BDB-976B-4BF3C39B0B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1815358-1341-4FB5-9D64-0B8CBB26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F366376-8340-4CB7-AC56-64F25ED6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AAB79A9-927E-4B7F-AB3F-CE0FA646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1FFF-5912-4AE4-8B29-FD61B8B7F7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294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20426D-3111-4A1A-BC4F-39AB8BFF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076123-3A49-4891-B279-B65E1278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7C9466-09DA-4C5B-A368-902D98F8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DD536-BD5D-4CCB-81BC-DA746DFDB1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074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0656B-46AC-4769-814C-7277661D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066219-CA80-4652-A243-2655D03E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12F289-A331-4D98-A57A-C46C7FAC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BED7-9F23-40F4-9899-B2E9C3DF52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959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FA4810CD-F5F6-4C0B-88AB-D33A59A0A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-115410" y="37050"/>
            <a:ext cx="9747682" cy="681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02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BC0512-9219-C8E3-338B-F2A8482CC3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t="29244" r="116"/>
          <a:stretch/>
        </p:blipFill>
        <p:spPr bwMode="auto">
          <a:xfrm>
            <a:off x="0" y="1975409"/>
            <a:ext cx="9144000" cy="488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="" xmlns:a16="http://schemas.microsoft.com/office/drawing/2014/main" id="{D4FBBFC3-31EB-EC91-6307-1101E7ADB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18934" r="21600" b="20000"/>
          <a:stretch/>
        </p:blipFill>
        <p:spPr>
          <a:xfrm>
            <a:off x="8361680" y="6216246"/>
            <a:ext cx="493776" cy="5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A4C3E4-163D-A788-2276-0EDCBABD4E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12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78970E2-B9C3-4E6C-AF83-99AA89E9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F222BE0-3374-493B-9C2F-85239BB4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241B92-8D1D-4FDF-8048-1611316A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757D-005A-47C5-BE79-93E585BA15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482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95B772EA-9282-4716-BA55-88974F52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A308230-34DB-4867-B6E0-6C82934B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B031DBD-9C38-4659-B259-0B7FB8A4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2D6E-9AFF-4BD2-BAF4-1DA057D914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867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6E7016E-ED4D-4984-AE30-35C10F10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F087F11-2E0D-4167-B7C6-CFC759F8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19EBB44-A0E7-4232-BAAE-5C661DE0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BA73-2EAE-4EEC-8CF3-46A9E99D63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377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FCDDF61-ACC6-43F0-9892-41B47098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58C4DA89-3EFC-44B0-B318-F21078C0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E1A4E60-ED06-4F8B-B0E8-69B6F5D8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9061-F786-4571-96E6-5ACDF54E51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253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80464D7-F9EC-4C24-B243-8E4A283A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8A73DC8-E6AB-4B9F-BE08-D1F018C1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CC4C838-2DE4-4119-9E8D-F776892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6295-325C-4198-BD4D-276FE04139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323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4DFBAAD-244A-4649-9CB9-324C3ADB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C9C02AE-63B4-48E9-AD36-A91AB309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1F7477A-0841-4E40-82B2-26A33819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DDAA-F779-4947-9B07-69D4A48AEE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850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="" xmlns:a16="http://schemas.microsoft.com/office/drawing/2014/main" id="{6E8622B7-D8EC-47AC-94C3-CFD20C82C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0A3267-3280-4A94-A588-196B56D76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E7D3D7-AA9A-4BAE-902A-2A965B02D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DA89DD-4DF7-4C97-A863-7DC41571B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EE17F5-35FC-404E-9FF5-0C4274C3D6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8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3980C8-270C-BF3B-7907-0A1F478A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" y="134112"/>
            <a:ext cx="4718304" cy="5925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F0130C-66FD-81D9-DA7E-0AE2EDA8A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0" y="694944"/>
            <a:ext cx="3669792" cy="1182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E04845-F8BA-EC8A-0460-775DF37D09CE}"/>
              </a:ext>
            </a:extLst>
          </p:cNvPr>
          <p:cNvSpPr txBox="1"/>
          <p:nvPr/>
        </p:nvSpPr>
        <p:spPr>
          <a:xfrm>
            <a:off x="5778230" y="2294460"/>
            <a:ext cx="28422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LOUNGE</a:t>
            </a:r>
          </a:p>
          <a:p>
            <a:pPr algn="ctr"/>
            <a:r>
              <a:rPr lang="en-US" sz="1600" b="1" dirty="0"/>
              <a:t>B.SC PASS OUT IN AGRA COLLEGE </a:t>
            </a:r>
            <a:r>
              <a:rPr lang="en-US" sz="1600" b="1" dirty="0" smtClean="0"/>
              <a:t>2023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just"/>
            <a:r>
              <a:rPr lang="en-US" sz="4400" dirty="0" smtClean="0"/>
              <a:t>   </a:t>
            </a:r>
            <a:r>
              <a:rPr lang="en-US" sz="4400" dirty="0" smtClean="0">
                <a:solidFill>
                  <a:srgbClr val="FF0000"/>
                </a:solidFill>
              </a:rPr>
              <a:t>ROHAN    </a:t>
            </a:r>
          </a:p>
          <a:p>
            <a:pPr algn="just"/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  KUMAR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2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81B838-365D-CEEF-1D3A-E11F8C54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" y="408562"/>
            <a:ext cx="4791456" cy="5687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6280D7-4E95-D8AD-68E7-C2A86757EF28}"/>
              </a:ext>
            </a:extLst>
          </p:cNvPr>
          <p:cNvSpPr txBox="1"/>
          <p:nvPr/>
        </p:nvSpPr>
        <p:spPr>
          <a:xfrm>
            <a:off x="5913120" y="3920466"/>
            <a:ext cx="28285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RAVEENA</a:t>
            </a:r>
          </a:p>
          <a:p>
            <a:endParaRPr lang="en-US" sz="1500" b="1" dirty="0" smtClean="0"/>
          </a:p>
          <a:p>
            <a:pPr algn="ctr"/>
            <a:r>
              <a:rPr lang="en-US" sz="1600" b="1" dirty="0" smtClean="0"/>
              <a:t>B.A. </a:t>
            </a:r>
            <a:r>
              <a:rPr lang="en-US" sz="1600" b="1" dirty="0"/>
              <a:t>PASS OUT IN AGRA COLLEGE </a:t>
            </a:r>
            <a:r>
              <a:rPr lang="en-US" sz="1600" b="1" dirty="0" smtClean="0"/>
              <a:t>2023</a:t>
            </a:r>
            <a:endParaRPr lang="en-US" sz="1600" b="1" dirty="0"/>
          </a:p>
          <a:p>
            <a:endParaRPr lang="en-US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30C09F-2C68-0511-332B-3A45DDCE4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6" y="146304"/>
            <a:ext cx="3718560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7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52C272-EA83-ACF8-7F42-0AC91E53C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" y="195072"/>
            <a:ext cx="4572000" cy="5900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A8EE20-A9DB-324D-67A4-1F1FF5F93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44" y="316993"/>
            <a:ext cx="4084320" cy="2523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280661-B513-40DE-61FE-F4623B653E8D}"/>
              </a:ext>
            </a:extLst>
          </p:cNvPr>
          <p:cNvSpPr txBox="1"/>
          <p:nvPr/>
        </p:nvSpPr>
        <p:spPr>
          <a:xfrm>
            <a:off x="6010656" y="3840480"/>
            <a:ext cx="2548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OM SONI</a:t>
            </a:r>
          </a:p>
          <a:p>
            <a:endParaRPr lang="en-US" sz="3600" b="1" dirty="0" smtClean="0"/>
          </a:p>
          <a:p>
            <a:pPr algn="ctr"/>
            <a:r>
              <a:rPr lang="en-US" sz="1600" b="1" dirty="0"/>
              <a:t>B.SC PASS OUT IN AGRA COLLEGE </a:t>
            </a:r>
            <a:r>
              <a:rPr lang="en-US" sz="1600" b="1" dirty="0" smtClean="0"/>
              <a:t>2023</a:t>
            </a:r>
            <a:endParaRPr lang="en-US" sz="1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9085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176338"/>
            <a:ext cx="398621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356431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9149" y="1750979"/>
            <a:ext cx="64007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FRANKFINN PLACEMENTS FROM AGRA COLLEGE 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STUDENTS 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IN 2025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5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350196"/>
            <a:ext cx="4832284" cy="5590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2588" y="992221"/>
            <a:ext cx="315176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SHIVANI BHAGOUR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PLACED AS CABIN CREW IN AKASA AIRLINE</a:t>
            </a:r>
          </a:p>
          <a:p>
            <a:pPr algn="ctr"/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b="1" dirty="0"/>
              <a:t>B.SC PASS OUT IN AGRA COLLEGE </a:t>
            </a:r>
            <a:r>
              <a:rPr lang="en-US" b="1" dirty="0" smtClean="0"/>
              <a:t>2021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35" y="4428271"/>
            <a:ext cx="2776916" cy="180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7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72501" y="1198924"/>
            <a:ext cx="375313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SALONI BHAGOUR </a:t>
            </a:r>
          </a:p>
          <a:p>
            <a:pPr algn="ctr"/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PLACED AS CABIN CREW IN AIR INDIA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AIRLINE 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1600" b="1" dirty="0" smtClean="0"/>
              <a:t>B.A. </a:t>
            </a:r>
            <a:r>
              <a:rPr lang="en-US" sz="1600" b="1" dirty="0"/>
              <a:t>PASS OUT IN AGRA COLLEGE </a:t>
            </a:r>
            <a:r>
              <a:rPr lang="en-US" sz="1600" b="1" dirty="0" smtClean="0"/>
              <a:t>2024</a:t>
            </a:r>
            <a:endParaRPr lang="en-US" sz="1600" b="1" dirty="0"/>
          </a:p>
          <a:p>
            <a:pPr algn="ctr"/>
            <a:endParaRPr lang="en-I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r="6372"/>
          <a:stretch/>
        </p:blipFill>
        <p:spPr bwMode="auto">
          <a:xfrm>
            <a:off x="5268036" y="4710155"/>
            <a:ext cx="3657600" cy="129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8" y="191069"/>
            <a:ext cx="4678425" cy="59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6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8317" y="1433013"/>
            <a:ext cx="37394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PRIYANSHI SHAKYA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PLACED IN   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STERLING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HOTEL</a:t>
            </a:r>
          </a:p>
          <a:p>
            <a:pPr algn="ctr"/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dirty="0"/>
              <a:t>B.SC PASS OUT IN AGRA COLLEGE </a:t>
            </a:r>
            <a:r>
              <a:rPr lang="en-US" sz="1600" b="1" dirty="0" smtClean="0"/>
              <a:t>2025</a:t>
            </a:r>
            <a:endParaRPr lang="en-US" sz="1600" b="1" dirty="0"/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I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" y="177421"/>
            <a:ext cx="4720355" cy="5964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1" y="4630366"/>
            <a:ext cx="3289117" cy="13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0615" y="1275195"/>
            <a:ext cx="38178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ABHIJEET GOUD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PLACED IN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BLOOM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HOTELS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smtClean="0"/>
              <a:t>B.A. </a:t>
            </a:r>
            <a:r>
              <a:rPr lang="en-US" sz="1600" b="1" dirty="0"/>
              <a:t>PASS OUT IN AGRA COLLEGE </a:t>
            </a:r>
            <a:r>
              <a:rPr lang="en-US" sz="1600" b="1" dirty="0" smtClean="0"/>
              <a:t>2024-26</a:t>
            </a:r>
            <a:endParaRPr lang="en-US" sz="1600" b="1" dirty="0"/>
          </a:p>
          <a:p>
            <a:pPr algn="ctr"/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3" y="191068"/>
            <a:ext cx="4482436" cy="5854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16" y="3841223"/>
            <a:ext cx="3216807" cy="22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5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43E630-D513-E732-6FBC-AED7CF46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584192" cy="6156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834446-2C7C-385F-D080-BE7769EF1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774" y="846928"/>
            <a:ext cx="2995082" cy="6511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7FC7AB-E677-D056-3ED1-1D55D857377F}"/>
              </a:ext>
            </a:extLst>
          </p:cNvPr>
          <p:cNvSpPr txBox="1"/>
          <p:nvPr/>
        </p:nvSpPr>
        <p:spPr>
          <a:xfrm>
            <a:off x="5986272" y="2099286"/>
            <a:ext cx="2767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LOUNGE</a:t>
            </a:r>
          </a:p>
          <a:p>
            <a:endParaRPr lang="en-US" sz="4400" b="1" dirty="0" smtClean="0"/>
          </a:p>
          <a:p>
            <a:pPr algn="ctr"/>
            <a:r>
              <a:rPr lang="en-US" sz="1600" b="1" dirty="0" smtClean="0"/>
              <a:t>B.1. </a:t>
            </a:r>
            <a:r>
              <a:rPr lang="en-US" sz="1600" b="1" dirty="0"/>
              <a:t>PASS OUT IN AGRA COLLEGE </a:t>
            </a:r>
            <a:r>
              <a:rPr lang="en-US" sz="1600" b="1" dirty="0" smtClean="0"/>
              <a:t>2023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SONU ARUN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3710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B176FF-3BCA-15D1-9F2F-15EC60208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" y="316992"/>
            <a:ext cx="4364736" cy="573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DB8217-2494-AFC8-8675-1D4351835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264" y="316993"/>
            <a:ext cx="4364736" cy="2828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7FC7AB-E677-D056-3ED1-1D55D857377F}"/>
              </a:ext>
            </a:extLst>
          </p:cNvPr>
          <p:cNvSpPr txBox="1"/>
          <p:nvPr/>
        </p:nvSpPr>
        <p:spPr>
          <a:xfrm>
            <a:off x="5986272" y="2099286"/>
            <a:ext cx="2767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LOUNGE</a:t>
            </a:r>
          </a:p>
          <a:p>
            <a:endParaRPr lang="en-US" sz="4400" b="1" dirty="0" smtClean="0"/>
          </a:p>
          <a:p>
            <a:pPr algn="ctr"/>
            <a:r>
              <a:rPr lang="en-US" sz="1600" b="1" dirty="0"/>
              <a:t>B.SC PASS OUT IN AGRA COLLEGE </a:t>
            </a:r>
            <a:r>
              <a:rPr lang="en-US" sz="1600" b="1" dirty="0" smtClean="0"/>
              <a:t>2023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SHAIN KHAN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8612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6967CD-C405-2775-B4BF-EAA3947B8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" y="121920"/>
            <a:ext cx="4986528" cy="59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4C0C5E-3BCA-CDB8-17AB-53A0B8C8E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0" y="694944"/>
            <a:ext cx="3669792" cy="1182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19D7B3-4F80-638F-F34A-478D8421F700}"/>
              </a:ext>
            </a:extLst>
          </p:cNvPr>
          <p:cNvSpPr txBox="1"/>
          <p:nvPr/>
        </p:nvSpPr>
        <p:spPr>
          <a:xfrm>
            <a:off x="6327648" y="2119622"/>
            <a:ext cx="253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LOUNGE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7FC7AB-E677-D056-3ED1-1D55D857377F}"/>
              </a:ext>
            </a:extLst>
          </p:cNvPr>
          <p:cNvSpPr txBox="1"/>
          <p:nvPr/>
        </p:nvSpPr>
        <p:spPr>
          <a:xfrm>
            <a:off x="5986272" y="2099286"/>
            <a:ext cx="2767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B.SC </a:t>
            </a:r>
            <a:r>
              <a:rPr lang="en-US" sz="1600" b="1" dirty="0"/>
              <a:t>PASS OUT IN AGRA COLLEGE </a:t>
            </a:r>
            <a:r>
              <a:rPr lang="en-US" sz="1600" b="1" dirty="0" smtClean="0"/>
              <a:t>2025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ROSHNI SONKER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33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60CFDC613A694E92186C6B31881674" ma:contentTypeVersion="14" ma:contentTypeDescription="Create a new document." ma:contentTypeScope="" ma:versionID="08e3d8c82980600d63586c9cf5c5a615">
  <xsd:schema xmlns:xsd="http://www.w3.org/2001/XMLSchema" xmlns:xs="http://www.w3.org/2001/XMLSchema" xmlns:p="http://schemas.microsoft.com/office/2006/metadata/properties" xmlns:ns3="6e24ae81-5c0d-41ee-bb36-0d7ef325e228" xmlns:ns4="6f08adb5-4033-4331-b953-0913ba4a15c0" targetNamespace="http://schemas.microsoft.com/office/2006/metadata/properties" ma:root="true" ma:fieldsID="a32558b329ca7cfd110d508e80656936" ns3:_="" ns4:_="">
    <xsd:import namespace="6e24ae81-5c0d-41ee-bb36-0d7ef325e228"/>
    <xsd:import namespace="6f08adb5-4033-4331-b953-0913ba4a15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4ae81-5c0d-41ee-bb36-0d7ef325e2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8adb5-4033-4331-b953-0913ba4a1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86F1B0-9D25-420E-B997-08E13210292C}">
  <ds:schemaRefs>
    <ds:schemaRef ds:uri="6e24ae81-5c0d-41ee-bb36-0d7ef325e22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f08adb5-4033-4331-b953-0913ba4a15c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06FA48-5496-4879-9D47-8BB003BFA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24ae81-5c0d-41ee-bb36-0d7ef325e228"/>
    <ds:schemaRef ds:uri="6f08adb5-4033-4331-b953-0913ba4a1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E63958-A96E-4AC1-84F2-06A31C5FFB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12806</TotalTime>
  <Words>136</Words>
  <Application>Microsoft Office PowerPoint</Application>
  <PresentationFormat>On-screen Show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Vishnu Lal</dc:creator>
  <cp:lastModifiedBy>pc</cp:lastModifiedBy>
  <cp:revision>1329</cp:revision>
  <dcterms:created xsi:type="dcterms:W3CDTF">2018-06-13T10:13:49Z</dcterms:created>
  <dcterms:modified xsi:type="dcterms:W3CDTF">2026-02-18T04:08:47Z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0x010100F860CFDC613A694E92186C6B31881674</vt:lpwstr>
  </property>
</Properties>
</file>